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0" r:id="rId3"/>
    <p:sldId id="271" r:id="rId4"/>
    <p:sldId id="273" r:id="rId5"/>
    <p:sldId id="272" r:id="rId6"/>
    <p:sldId id="269" r:id="rId7"/>
  </p:sldIdLst>
  <p:sldSz cx="12192000" cy="6858000"/>
  <p:notesSz cx="6865938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920" autoAdjust="0"/>
  </p:normalViewPr>
  <p:slideViewPr>
    <p:cSldViewPr snapToGrid="0">
      <p:cViewPr varScale="1">
        <p:scale>
          <a:sx n="79" d="100"/>
          <a:sy n="79" d="100"/>
        </p:scale>
        <p:origin x="850" y="62"/>
      </p:cViewPr>
      <p:guideLst/>
    </p:cSldViewPr>
  </p:slideViewPr>
  <p:outlineViewPr>
    <p:cViewPr>
      <p:scale>
        <a:sx n="33" d="100"/>
        <a:sy n="33" d="100"/>
      </p:scale>
      <p:origin x="0" y="-2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501640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C43D2D83-E6EF-417F-A0E3-C860ED525581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811574"/>
            <a:ext cx="5492750" cy="3936742"/>
          </a:xfrm>
          <a:prstGeom prst="rect">
            <a:avLst/>
          </a:prstGeom>
        </p:spPr>
        <p:txBody>
          <a:bodyPr vert="horz" lIns="96359" tIns="48180" rIns="96359" bIns="4818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9496437"/>
            <a:ext cx="2975240" cy="501639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89D6440C-AFD3-4F05-A8FC-DC9DA3FA41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058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B3C6B-CC14-436D-B2A9-D3A563590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07E8E-E341-40D6-9E34-FC1BE123A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0F831-93BD-4086-84C0-705968530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394D7-B0F9-44ED-9A72-7AB3C7181657}" type="datetime1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7D2F7-452D-456D-B023-34548A2D5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72DC9-BBFF-4720-B69E-65ED2D5A2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03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9F78F-FB15-4D73-824D-1FB1E0536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74DC68-3CF4-401B-AAE0-96C4939B92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21E7A-8B87-4225-92A5-DE9085B1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4B35B-65A0-44AC-B79A-14032BFE74F2}" type="datetime1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B213FC-D89D-43DE-8055-077930ED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A7462-F2F7-48B5-9D20-E7B06A9E2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05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09F4EC-F788-4AAB-906A-F2E4CCE3DA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F7192B-B8E7-4CE9-AFCB-F2B79AC47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5B883-6D7F-41E9-859A-D65270C45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5FEB-F5CC-44F6-9282-689CB9CBE160}" type="datetime1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DA9C6-072F-4B9F-A278-653D82688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4C807-1828-4159-9456-16B7C651F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3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0B02C-E8A0-4DC9-A814-807ED3057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D92E3-DCC9-4C7D-8D19-1D85775F9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CDB2A-A2E9-4251-AB05-8A9704752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EED0-C7A0-4FFA-A8DD-3B7CCA1DB5B6}" type="datetime1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EDDDE-0B94-4A94-88A3-98B7302D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A9712-BBBF-4494-B85F-3439024FA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703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51F64-805C-456B-9D2E-E97D938C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41214-B36A-4CDD-9B8A-AD3D062E8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9400C-18C3-43CA-9ABA-6B3E12FF5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67939-776D-4FC5-95AB-A900431BF35F}" type="datetime1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01422-98B3-4700-A1AF-DF136C4CF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0D3C8-0A91-48B8-BAC3-BEEF23003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31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C7B5F-C69A-46D1-B85F-0B4588389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4E313-099C-4274-B13D-B996FD5F4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FC9DCC-B770-401F-B2AD-A19AD675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87A39-C6ED-4E53-9B82-339FE583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C597-96DC-4EAE-AB91-678B6E7EDA69}" type="datetime1">
              <a:rPr lang="en-GB" smtClean="0"/>
              <a:t>15/04/2018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CA7BA-8C91-4237-ABD0-EBC1BA12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F67FB-714D-4085-8B79-185725F63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3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DDDB4-D5CE-4DBB-88B0-6D2B315B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7FB81-3EB0-4520-805C-ECEEA447A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20FF9-DAE0-440A-994B-731DC971F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369D3-E64E-4A24-B3D5-F0600FE393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6097B2-F0DD-4602-A9B5-FB6F5DDFA6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DC133D-B22F-4A63-AC10-82134F2E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4D23B-BBA0-4742-9753-F493430C61CB}" type="datetime1">
              <a:rPr lang="en-GB" smtClean="0"/>
              <a:t>15/04/2018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FBDCA5-D965-4B03-8C51-E415CB9D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547F8C-FFC9-438E-8004-0A132EDA7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76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1BC10-A69C-4AC7-AD5A-55F2D9B94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519D1D-3DEF-4E03-A256-A7DBCD364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E99A5-48FF-4CC4-8461-4F3263ABA96E}" type="datetime1">
              <a:rPr lang="en-GB" smtClean="0"/>
              <a:t>15/04/2018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7A61FB-6234-40BA-971F-D798BC1DE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FD964-AFC7-4BB5-9290-6C9B4844F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1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2B1B79-CD7C-4AD6-B5D8-AF4AE81A0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D5B1-6FD4-4908-875A-A0C8F8D6D9A4}" type="datetime1">
              <a:rPr lang="en-GB" smtClean="0"/>
              <a:t>15/04/2018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257BAA-5CDE-4317-BBBA-76C5D11D5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5A14B-FE46-4453-AE6F-C91ACD19E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859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873D8-F95E-465C-9861-004C2E565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4D904-2A92-42CB-BCB8-9C64E708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38982-7596-4347-939A-A7803C5BF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D0927-F7B8-4F80-995D-26E4C98BE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DB40-EF45-460B-B41C-A05DFB31EC29}" type="datetime1">
              <a:rPr lang="en-GB" smtClean="0"/>
              <a:t>15/04/2018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62F0F8-7B89-4B29-B014-457E6B83B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23EAD-C5E5-492D-8013-C2646C7F6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09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4293B-DC3D-4F46-A10A-0F9A75713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B1EDB4-1F37-44C2-9C42-5F23767BEB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006505-BF99-4C00-9C96-E30B8D271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50F10-146C-4FB9-8153-8388AFFFD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A6CB-D94C-4591-9E14-81C7A93C9BFD}" type="datetime1">
              <a:rPr lang="en-GB" smtClean="0"/>
              <a:t>15/04/2018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3C3DA4-7CC4-4AC8-AA35-086D55515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4893DC-BB11-4052-AA79-D515FBACA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74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781248-977A-4E80-A777-288617E99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8A00E-059B-4661-BD93-E264387CF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FC8FC-8BC0-4D73-80CE-605B9FC8DA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60613-A186-4B06-9672-690E314984BC}" type="datetime1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796C1-6B39-4A33-96ED-442F419226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5EE1E-E5AB-43EB-8E83-FF54C8D8C1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B2D7D-147D-4278-A207-511D96F9BD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949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ms.rfu.com/GMS/Account/Login" TargetMode="External"/><Relationship Id="rId2" Type="http://schemas.openxmlformats.org/officeDocument/2006/relationships/hyperlink" Target="http://www.englandrugby.com/user/login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GMS@therfu.co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fielderrugby@gmail.com" TargetMode="External"/><Relationship Id="rId3" Type="http://schemas.openxmlformats.org/officeDocument/2006/relationships/hyperlink" Target="mailto:Donovan.lynaghan@hotmail.com" TargetMode="External"/><Relationship Id="rId7" Type="http://schemas.openxmlformats.org/officeDocument/2006/relationships/hyperlink" Target="mailto:rugbyadmin@djawltd.com" TargetMode="External"/><Relationship Id="rId2" Type="http://schemas.openxmlformats.org/officeDocument/2006/relationships/hyperlink" Target="mailto:jamescook148@hot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ovedavid@hotmail.com" TargetMode="External"/><Relationship Id="rId5" Type="http://schemas.openxmlformats.org/officeDocument/2006/relationships/hyperlink" Target="mailto:joypentney@outlook.com" TargetMode="External"/><Relationship Id="rId4" Type="http://schemas.openxmlformats.org/officeDocument/2006/relationships/hyperlink" Target="mailto:daveharrisrugby@hotmail.co.uk" TargetMode="External"/><Relationship Id="rId9" Type="http://schemas.openxmlformats.org/officeDocument/2006/relationships/hyperlink" Target="mailto:alistair.morrison@blueyonder.co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905BA41-EE6E-4F80-8636-447F22DD729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D7549B2-EE05-4558-8C64-AC46755F2B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5A4821-1C71-4287-AA1C-CBC01CB5F00E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613438" y="1371601"/>
            <a:ext cx="965126" cy="1175474"/>
          </a:xfrm>
          <a:prstGeom prst="rect">
            <a:avLst/>
          </a:prstGeom>
          <a:noFill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632B41-0E16-40CF-B604-697A4619E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>
            <a:noAutofit/>
          </a:bodyPr>
          <a:lstStyle/>
          <a:p>
            <a:pPr>
              <a:spcAft>
                <a:spcPts val="0"/>
              </a:spcAft>
            </a:pPr>
            <a:r>
              <a:rPr lang="en-GB" sz="4400" b="1" dirty="0"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GAME MANAGEMENT SYSTEM (GMS0</a:t>
            </a:r>
            <a:br>
              <a:rPr lang="en-GB" sz="4400" b="1" dirty="0">
                <a:solidFill>
                  <a:srgbClr val="FFFFFF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GB" sz="44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F1620F-285B-42A2-8C7B-B0BC4C038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8465" y="4899329"/>
            <a:ext cx="8495070" cy="1395547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FFFF"/>
                </a:solidFill>
              </a:rPr>
              <a:t>Dorset &amp; Wilts Rugby Football Union Limited</a:t>
            </a:r>
          </a:p>
          <a:p>
            <a:endParaRPr lang="en-GB" b="1" dirty="0">
              <a:solidFill>
                <a:srgbClr val="FFFFFF"/>
              </a:solidFill>
            </a:endParaRPr>
          </a:p>
          <a:p>
            <a:r>
              <a:rPr lang="en-GB" b="1" dirty="0">
                <a:solidFill>
                  <a:srgbClr val="FFFFFF"/>
                </a:solidFill>
              </a:rPr>
              <a:t>Working Together to Grow Rugby in Dorset and Wiltshire</a:t>
            </a:r>
          </a:p>
        </p:txBody>
      </p:sp>
    </p:spTree>
    <p:extLst>
      <p:ext uri="{BB962C8B-B14F-4D97-AF65-F5344CB8AC3E}">
        <p14:creationId xmlns:p14="http://schemas.microsoft.com/office/powerpoint/2010/main" val="30622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1D67B31-31C2-4C14-87E5-B12ACA1B5544}"/>
              </a:ext>
            </a:extLst>
          </p:cNvPr>
          <p:cNvSpPr/>
          <p:nvPr/>
        </p:nvSpPr>
        <p:spPr>
          <a:xfrm>
            <a:off x="830425" y="933062"/>
            <a:ext cx="103943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3200" b="1" u="sng" dirty="0"/>
          </a:p>
          <a:p>
            <a:pPr algn="ctr"/>
            <a:r>
              <a:rPr lang="en-GB" sz="3200" b="1" u="sng" dirty="0"/>
              <a:t>Support &amp; Training</a:t>
            </a:r>
          </a:p>
          <a:p>
            <a:pPr algn="ctr"/>
            <a:endParaRPr lang="en-GB" sz="3200" b="1" u="sng" dirty="0"/>
          </a:p>
          <a:p>
            <a:pPr algn="ctr"/>
            <a:r>
              <a:rPr lang="en-GB" sz="3200" dirty="0"/>
              <a:t>A collection of helpful user guides and support materials can be found at the Key Fact Sheets section of the D&amp;WRFU website on some of the key tasks you can undertake in GMS. 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63357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89E1BC0-5FEA-4498-AACA-FDD72E9DFD07}"/>
              </a:ext>
            </a:extLst>
          </p:cNvPr>
          <p:cNvSpPr/>
          <p:nvPr/>
        </p:nvSpPr>
        <p:spPr>
          <a:xfrm>
            <a:off x="1614196" y="1063690"/>
            <a:ext cx="950789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rgbClr val="222222"/>
                </a:solidFill>
                <a:latin typeface="archerbook"/>
              </a:rPr>
              <a:t>To login to GMS, select the </a:t>
            </a:r>
            <a:r>
              <a:rPr lang="en-GB" sz="3200" dirty="0">
                <a:solidFill>
                  <a:srgbClr val="008CBA"/>
                </a:solidFill>
                <a:latin typeface="archerbook"/>
                <a:hlinkClick r:id="rId2"/>
              </a:rPr>
              <a:t>‘Login’</a:t>
            </a:r>
            <a:r>
              <a:rPr lang="en-GB" sz="3200" dirty="0">
                <a:solidFill>
                  <a:srgbClr val="222222"/>
                </a:solidFill>
                <a:latin typeface="archerbook"/>
              </a:rPr>
              <a:t> button in the top left hand corner of EnglandRugby.com and select the ‘Login to GMS’ button underneath the GMS image. Users will then be re-directed to the </a:t>
            </a:r>
            <a:r>
              <a:rPr lang="en-GB" sz="3200" dirty="0">
                <a:solidFill>
                  <a:srgbClr val="008CBA"/>
                </a:solidFill>
                <a:latin typeface="archerbook"/>
                <a:hlinkClick r:id="rId3"/>
              </a:rPr>
              <a:t>GMS account login page</a:t>
            </a:r>
            <a:r>
              <a:rPr lang="en-GB" sz="3200" dirty="0">
                <a:solidFill>
                  <a:srgbClr val="222222"/>
                </a:solidFill>
                <a:latin typeface="archerbook"/>
              </a:rPr>
              <a:t>.</a:t>
            </a:r>
            <a:br>
              <a:rPr lang="en-GB" sz="3200" dirty="0"/>
            </a:br>
            <a:r>
              <a:rPr lang="en-GB" sz="3200" dirty="0">
                <a:solidFill>
                  <a:srgbClr val="222222"/>
                </a:solidFill>
                <a:latin typeface="archerbook"/>
              </a:rPr>
              <a:t>If you have any questions about your role and access permissions for GMS please contact your club/organisation administrator.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4251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36BC52-805D-412D-BFAF-C3B78D977302}"/>
              </a:ext>
            </a:extLst>
          </p:cNvPr>
          <p:cNvSpPr/>
          <p:nvPr/>
        </p:nvSpPr>
        <p:spPr>
          <a:xfrm>
            <a:off x="622570" y="335902"/>
            <a:ext cx="10994041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u="sng" dirty="0"/>
              <a:t>New Functionality: Team Management Module</a:t>
            </a:r>
          </a:p>
          <a:p>
            <a:pPr algn="just"/>
            <a:endParaRPr lang="en-GB" sz="2400" dirty="0"/>
          </a:p>
          <a:p>
            <a:pPr algn="just"/>
            <a:r>
              <a:rPr lang="en-GB" sz="2200" dirty="0"/>
              <a:t>The new Team Management module in GMS will provide all clubs with a ‘one-stop shop’ to view and manage fixtures for all teams within their club. We encourage you to use this new function to record all non-league matches and fixtures for all teams below first team level.</a:t>
            </a:r>
          </a:p>
          <a:p>
            <a:pPr algn="ctr"/>
            <a:endParaRPr lang="en-GB" sz="2200" dirty="0"/>
          </a:p>
          <a:p>
            <a:pPr algn="just"/>
            <a:r>
              <a:rPr lang="en-GB" sz="2200" dirty="0"/>
              <a:t>The module is available to all Clubs and will initially provide the following features:</a:t>
            </a:r>
          </a:p>
          <a:p>
            <a:pPr algn="ctr"/>
            <a:endParaRPr lang="en-GB" sz="2200" dirty="0"/>
          </a:p>
          <a:p>
            <a:r>
              <a:rPr lang="en-GB" sz="2200" dirty="0"/>
              <a:t>View Fixtures and Results for all Teams within your Club.</a:t>
            </a:r>
          </a:p>
          <a:p>
            <a:r>
              <a:rPr lang="en-GB" sz="2200" dirty="0"/>
              <a:t>Create or Upload manually entered Fixtures.</a:t>
            </a:r>
          </a:p>
          <a:p>
            <a:r>
              <a:rPr lang="en-GB" sz="2200" dirty="0"/>
              <a:t>Accept or Reject Fixture requests from opposing teams.</a:t>
            </a:r>
          </a:p>
          <a:p>
            <a:r>
              <a:rPr lang="en-GB" sz="2200" dirty="0"/>
              <a:t>Enter Results and Match Card information for manually created Fixtures.</a:t>
            </a:r>
          </a:p>
          <a:p>
            <a:r>
              <a:rPr lang="en-GB" sz="2200" dirty="0"/>
              <a:t>Update the Match time for fixtures entered via the RFU Competition System.</a:t>
            </a:r>
          </a:p>
          <a:p>
            <a:endParaRPr lang="en-GB" sz="2200" dirty="0"/>
          </a:p>
          <a:p>
            <a:r>
              <a:rPr lang="en-GB" sz="2200" dirty="0"/>
              <a:t>A guide to the Team Management Module can be found at the Key Fact Sheets section of the D&amp;WRFU website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95399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86E295-7B74-4429-AF2F-ABA7C5FE78B4}"/>
              </a:ext>
            </a:extLst>
          </p:cNvPr>
          <p:cNvSpPr/>
          <p:nvPr/>
        </p:nvSpPr>
        <p:spPr>
          <a:xfrm>
            <a:off x="814873" y="1866122"/>
            <a:ext cx="1056225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3200" dirty="0"/>
          </a:p>
          <a:p>
            <a:pPr algn="ctr"/>
            <a:endParaRPr lang="en-GB" sz="3200" dirty="0"/>
          </a:p>
          <a:p>
            <a:pPr algn="ctr"/>
            <a:r>
              <a:rPr lang="en-GB" sz="3200" dirty="0"/>
              <a:t>For general GMS questions, please contact the GMS Helpdesk: </a:t>
            </a:r>
            <a:r>
              <a:rPr lang="en-GB" sz="3200" dirty="0">
                <a:hlinkClick r:id="rId2"/>
              </a:rPr>
              <a:t>GMS@therfu.com</a:t>
            </a:r>
            <a:r>
              <a:rPr lang="en-GB" sz="3200" dirty="0"/>
              <a:t> or 020 8831 6651.</a:t>
            </a:r>
          </a:p>
          <a:p>
            <a:pPr algn="ct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58313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B264F73-B9C7-4312-A4A2-3145569B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263769"/>
            <a:ext cx="11215396" cy="639828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5200" b="1" dirty="0"/>
              <a:t>Contact your Club Representatives for help</a:t>
            </a:r>
          </a:p>
          <a:p>
            <a:pPr marL="0" indent="0" algn="ctr">
              <a:buNone/>
            </a:pPr>
            <a:endParaRPr lang="en-US" sz="1100" b="1" dirty="0"/>
          </a:p>
          <a:p>
            <a:pPr marL="0" indent="0" algn="ctr">
              <a:buNone/>
            </a:pPr>
            <a:r>
              <a:rPr lang="en-GB" sz="2600" dirty="0"/>
              <a:t>James Cook (Dorset East) 07949 574155 </a:t>
            </a:r>
            <a:r>
              <a:rPr lang="en-GB" sz="2600" dirty="0">
                <a:hlinkClick r:id="rId2"/>
              </a:rPr>
              <a:t>jamescook148@hotmail.com</a:t>
            </a:r>
            <a:r>
              <a:rPr lang="en-GB" sz="2600" dirty="0"/>
              <a:t> </a:t>
            </a:r>
          </a:p>
          <a:p>
            <a:pPr marL="0" indent="0" algn="ctr">
              <a:buNone/>
            </a:pPr>
            <a:r>
              <a:rPr lang="en-GB" sz="2600" dirty="0"/>
              <a:t>Donovan Lynaghan (Dorset East) 07854 039880 </a:t>
            </a:r>
            <a:r>
              <a:rPr lang="en-GB" sz="2600" dirty="0">
                <a:hlinkClick r:id="rId3"/>
              </a:rPr>
              <a:t>Donovan.lynaghan@hotmail.com</a:t>
            </a:r>
            <a:r>
              <a:rPr lang="en-GB" sz="2600" dirty="0"/>
              <a:t> </a:t>
            </a:r>
          </a:p>
          <a:p>
            <a:pPr marL="0" indent="0" algn="ctr">
              <a:buNone/>
            </a:pPr>
            <a:r>
              <a:rPr lang="en-GB" sz="2600" dirty="0"/>
              <a:t>Dave Harris (Dorset West) 01305 854337 </a:t>
            </a:r>
            <a:r>
              <a:rPr lang="en-GB" sz="2600" dirty="0">
                <a:hlinkClick r:id="rId4"/>
              </a:rPr>
              <a:t>daveharrisrugby@hotmail.co.uk</a:t>
            </a:r>
            <a:endParaRPr lang="en-GB" sz="2600" dirty="0"/>
          </a:p>
          <a:p>
            <a:pPr marL="0" indent="0" algn="ctr">
              <a:buNone/>
            </a:pPr>
            <a:r>
              <a:rPr lang="en-GB" sz="2600" dirty="0"/>
              <a:t>Joy Pentney (Dorset West) 01258 473958 </a:t>
            </a:r>
            <a:r>
              <a:rPr lang="en-GB" sz="2600" dirty="0">
                <a:hlinkClick r:id="rId5"/>
              </a:rPr>
              <a:t>joypentney@outlook.com</a:t>
            </a:r>
            <a:r>
              <a:rPr lang="en-GB" sz="2600" dirty="0"/>
              <a:t>  </a:t>
            </a:r>
          </a:p>
          <a:p>
            <a:pPr marL="0" indent="0" algn="ctr">
              <a:buNone/>
            </a:pPr>
            <a:r>
              <a:rPr lang="en-GB" sz="2600" dirty="0"/>
              <a:t>Dave Dove (South Wiltshire) 07703 172732 </a:t>
            </a:r>
            <a:r>
              <a:rPr lang="en-GB" sz="2600" dirty="0">
                <a:hlinkClick r:id="rId6"/>
              </a:rPr>
              <a:t>dovedavid@hotmail.com</a:t>
            </a:r>
            <a:r>
              <a:rPr lang="en-GB" sz="2600" dirty="0"/>
              <a:t>   </a:t>
            </a:r>
          </a:p>
          <a:p>
            <a:pPr marL="0" indent="0" algn="ctr">
              <a:buNone/>
            </a:pPr>
            <a:r>
              <a:rPr lang="en-GB" sz="2600" dirty="0"/>
              <a:t>Dave Wookey (South Wiltshire) 07850 625018 </a:t>
            </a:r>
            <a:r>
              <a:rPr lang="en-GB" sz="2600" dirty="0">
                <a:hlinkClick r:id="rId7"/>
              </a:rPr>
              <a:t>rugbyadmin@djawltd.com</a:t>
            </a:r>
            <a:r>
              <a:rPr lang="en-GB" sz="2600" dirty="0"/>
              <a:t> </a:t>
            </a:r>
          </a:p>
          <a:p>
            <a:pPr marL="0" indent="0" algn="ctr">
              <a:buNone/>
            </a:pPr>
            <a:r>
              <a:rPr lang="it-IT" sz="2600" dirty="0"/>
              <a:t>Donna Fielder(North Wiltshire) 07934 637359  </a:t>
            </a:r>
            <a:r>
              <a:rPr lang="it-IT" sz="2600" dirty="0">
                <a:hlinkClick r:id="rId8"/>
              </a:rPr>
              <a:t>fielderrugby@gmail.com</a:t>
            </a:r>
            <a:r>
              <a:rPr lang="it-IT" sz="2600" dirty="0"/>
              <a:t> </a:t>
            </a:r>
          </a:p>
          <a:p>
            <a:pPr marL="0" indent="0" algn="ctr">
              <a:buNone/>
            </a:pPr>
            <a:r>
              <a:rPr lang="en-GB" sz="2600" dirty="0"/>
              <a:t>Alistair Morrison (Mid Wiltshire) 07963 640890 </a:t>
            </a:r>
            <a:r>
              <a:rPr lang="en-GB" sz="2600" dirty="0">
                <a:hlinkClick r:id="rId9"/>
              </a:rPr>
              <a:t>alistair.morrison@blueyonder.co.uk</a:t>
            </a:r>
            <a:r>
              <a:rPr lang="en-GB" sz="2600" dirty="0"/>
              <a:t> </a:t>
            </a:r>
          </a:p>
          <a:p>
            <a:pPr marL="0" indent="0" algn="ctr">
              <a:buNone/>
            </a:pPr>
            <a:endParaRPr lang="en-GB" sz="2600" dirty="0"/>
          </a:p>
          <a:p>
            <a:pPr marL="0" indent="0" algn="ctr">
              <a:buNone/>
            </a:pPr>
            <a:r>
              <a:rPr lang="en-GB" sz="2600" dirty="0"/>
              <a:t>or any member of the Management Team.</a:t>
            </a:r>
          </a:p>
          <a:p>
            <a:pPr marL="0" indent="0">
              <a:buNone/>
            </a:pPr>
            <a:endParaRPr lang="en-GB" sz="2600" dirty="0"/>
          </a:p>
          <a:p>
            <a:pPr marL="0" indent="0" algn="ctr">
              <a:buNone/>
            </a:pPr>
            <a:r>
              <a:rPr lang="en-GB" sz="2900" b="1" dirty="0">
                <a:solidFill>
                  <a:srgbClr val="008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Working Together to Grow Rugby in Dorset and Wiltshire</a:t>
            </a:r>
            <a:endParaRPr lang="en-GB" sz="29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65314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369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archerbook</vt:lpstr>
      <vt:lpstr>Arial</vt:lpstr>
      <vt:lpstr>Calibri</vt:lpstr>
      <vt:lpstr>Calibri Light</vt:lpstr>
      <vt:lpstr>Times New Roman</vt:lpstr>
      <vt:lpstr>Office Theme</vt:lpstr>
      <vt:lpstr>GAME MANAGEMENT SYSTEM (GMS0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your CB funded?</dc:title>
  <dc:creator>Gerald Burden</dc:creator>
  <cp:lastModifiedBy>Gerald Burden</cp:lastModifiedBy>
  <cp:revision>62</cp:revision>
  <cp:lastPrinted>2018-04-03T13:20:01Z</cp:lastPrinted>
  <dcterms:created xsi:type="dcterms:W3CDTF">2018-03-10T09:35:15Z</dcterms:created>
  <dcterms:modified xsi:type="dcterms:W3CDTF">2018-04-15T09:46:34Z</dcterms:modified>
</cp:coreProperties>
</file>